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4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1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2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46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19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5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5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0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1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7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3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6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0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2DFD36-99BD-48E7-803B-217324C4C92B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BF8439-CD65-4DC9-8513-4E8624583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iv.instrao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ok.apkpro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ule72spb.ru/admin/dokumenty/kompetencii-4k.pdf" TargetMode="External"/><Relationship Id="rId2" Type="http://schemas.openxmlformats.org/officeDocument/2006/relationships/hyperlink" Target="http://schule72spb.ru/admin/dokumenty/bank-trenirov-zadanij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ule72spb.ru/admin/dokumenty/kompetencii-uchitelej.pdf" TargetMode="External"/><Relationship Id="rId5" Type="http://schemas.openxmlformats.org/officeDocument/2006/relationships/hyperlink" Target="http://schule72spb.ru/admin/dokumenty/uroki-formirovanija-fg.pdf" TargetMode="External"/><Relationship Id="rId4" Type="http://schemas.openxmlformats.org/officeDocument/2006/relationships/hyperlink" Target="http://schule72spb.ru/admin/dokumenty/pisa-sbornik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072.kalin.gov.spb.ru/obrazovanie/funkcionalnaja-gramotnost/jelektronnye-resursy-po-formirovaniju-funkcionalnoj-gramotnost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kpr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bappo.ru/metodicheskaya-podderzhka-pedagogiches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TB8gNdwd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04702">
            <a:off x="-184726" y="849745"/>
            <a:ext cx="11369963" cy="332523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ИСПОЛЬЗОВАНИЕ ЦОР ПРИ ФОРМИРОВАНИИ ФУНКЦИОНАЛЬНОЙ ГРАМОТНОСТИ НА УРОКАХ ФИЗИКИ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391305">
            <a:off x="39760" y="5465105"/>
            <a:ext cx="11363635" cy="16557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 зяблицкая в. в., учитель математики и информатики 1кк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8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891"/>
            <a:ext cx="12192000" cy="52601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489" y="120563"/>
            <a:ext cx="756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Материалы по функциональной грамотности на сайте "Сетевой комплекс информационного взаимодействия субъектов Российской Федерации в проекте «Мониторинг формирования функциональной грамотности учащихся»" 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79285" y="579981"/>
            <a:ext cx="2346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https://skiv.instrao.ru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853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70402" y="6107607"/>
            <a:ext cx="2388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https://urok.apkpro.ru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10029" y="203653"/>
            <a:ext cx="2632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https://learningapps.org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3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037" y="105121"/>
            <a:ext cx="1111134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</a:rPr>
              <a:t>Информационно-методические материалы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Банк </a:t>
            </a:r>
            <a:r>
              <a:rPr lang="ru-RU" b="1" dirty="0">
                <a:latin typeface="Arial" panose="020B0604020202020204" pitchFamily="34" charset="0"/>
              </a:rPr>
              <a:t>тренировочных заданий по оценке функциональной грамотности. - </a:t>
            </a:r>
            <a:r>
              <a:rPr lang="ru-RU" b="1" u="sng" dirty="0">
                <a:latin typeface="Arial" panose="020B0604020202020204" pitchFamily="34" charset="0"/>
                <a:hlinkClick r:id="rId2"/>
              </a:rPr>
              <a:t>http://schule72spb.ru/admin/dokumenty/bank-trenirov-zadanij.pdf</a:t>
            </a:r>
            <a:r>
              <a:rPr lang="ru-RU" b="1" dirty="0">
                <a:latin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</a:rPr>
              <a:t>Компетенции "4К": формирование и оценка на уроке. - </a:t>
            </a:r>
            <a:r>
              <a:rPr lang="ru-RU" b="1" u="sng" dirty="0">
                <a:latin typeface="Arial" panose="020B0604020202020204" pitchFamily="34" charset="0"/>
                <a:hlinkClick r:id="rId3"/>
              </a:rPr>
              <a:t>http://</a:t>
            </a:r>
            <a:r>
              <a:rPr lang="ru-RU" b="1" u="sng" dirty="0" smtClean="0">
                <a:latin typeface="Arial" panose="020B0604020202020204" pitchFamily="34" charset="0"/>
                <a:hlinkClick r:id="rId3"/>
              </a:rPr>
              <a:t>schule72spb.ru/admin/dokumenty/kompetencii-4k.pdf</a:t>
            </a:r>
            <a:endParaRPr lang="ru-RU" b="1" u="sng" dirty="0" smtClean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PISA. Примеры открытых заданий PISA по читательской, математической, естественнонаучной, финансовой грамотности и заданий по совместному решению задач. -  </a:t>
            </a:r>
            <a:r>
              <a:rPr lang="ru-RU" b="1" u="sng" dirty="0">
                <a:latin typeface="Arial" panose="020B0604020202020204" pitchFamily="34" charset="0"/>
                <a:hlinkClick r:id="rId4"/>
              </a:rPr>
              <a:t>http://</a:t>
            </a:r>
            <a:r>
              <a:rPr lang="ru-RU" b="1" u="sng" dirty="0" smtClean="0">
                <a:latin typeface="Arial" panose="020B0604020202020204" pitchFamily="34" charset="0"/>
                <a:hlinkClick r:id="rId4"/>
              </a:rPr>
              <a:t>schule72spb.ru/admin/dokumenty/pisa-sbornik.pdf</a:t>
            </a:r>
            <a:endParaRPr lang="ru-RU" b="1" u="sng" dirty="0" smtClean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Уроки формирования функциональной грамотности. - </a:t>
            </a:r>
            <a:r>
              <a:rPr lang="ru-RU" b="1" u="sng" dirty="0">
                <a:latin typeface="Arial" panose="020B0604020202020204" pitchFamily="34" charset="0"/>
                <a:hlinkClick r:id="rId5"/>
              </a:rPr>
              <a:t>http://</a:t>
            </a:r>
            <a:r>
              <a:rPr lang="ru-RU" b="1" u="sng" dirty="0" smtClean="0">
                <a:latin typeface="Arial" panose="020B0604020202020204" pitchFamily="34" charset="0"/>
                <a:hlinkClick r:id="rId5"/>
              </a:rPr>
              <a:t>schule72spb.ru/admin/dokumenty/uroki-formirovanija-fg.pdf</a:t>
            </a:r>
            <a:endParaRPr lang="ru-RU" b="1" u="sng" dirty="0" smtClean="0">
              <a:latin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Компетенции российских учителей: цифровая грамотность, гибкие навыки и умение развивать функциональную грамотность. Результаты всероссийского исследования программы «Я Учитель» 5 октября — 19 ноября 2020  - </a:t>
            </a:r>
            <a:br>
              <a:rPr lang="ru-RU" b="1" dirty="0">
                <a:latin typeface="Arial" panose="020B0604020202020204" pitchFamily="34" charset="0"/>
              </a:rPr>
            </a:br>
            <a:r>
              <a:rPr lang="ru-RU" b="1" u="sng" dirty="0">
                <a:latin typeface="Arial" panose="020B0604020202020204" pitchFamily="34" charset="0"/>
                <a:hlinkClick r:id="rId6"/>
              </a:rPr>
              <a:t>http://schule72spb.ru/admin/dokumenty/kompetencii-uchitelej.pdf</a:t>
            </a:r>
            <a:endParaRPr lang="ru-RU" b="1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1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055" y="2290619"/>
            <a:ext cx="10396882" cy="3426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за </a:t>
            </a:r>
            <a:br>
              <a:rPr lang="ru-RU" sz="8800" dirty="0" smtClean="0"/>
            </a:br>
            <a:r>
              <a:rPr lang="ru-RU" sz="8800" dirty="0" smtClean="0"/>
              <a:t>внимание</a:t>
            </a:r>
            <a:endParaRPr lang="ru-RU" sz="8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1288">
            <a:off x="314036" y="637309"/>
            <a:ext cx="6779340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7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4345" y="1261782"/>
            <a:ext cx="10394707" cy="3311189"/>
          </a:xfrm>
        </p:spPr>
        <p:txBody>
          <a:bodyPr/>
          <a:lstStyle/>
          <a:p>
            <a:pPr marL="0" indent="360363" algn="just">
              <a:lnSpc>
                <a:spcPct val="150000"/>
              </a:lnSpc>
              <a:buNone/>
            </a:pPr>
            <a:r>
              <a:rPr lang="ru-RU" dirty="0"/>
              <a:t>Сегодня формирование функциональной грамотности обучающихся является актуальным на всех ступенях обучения. Это вызвано значительными технологическими изменениями в производственных и других сферах деятельности человека.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0364" y="224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«Мыслить легко, действовать достаточно сложно, а привести свои мысли в действие- самое сложное в мире» Иоганн Вольфганг фон Гёте</a:t>
            </a:r>
          </a:p>
        </p:txBody>
      </p:sp>
    </p:spTree>
    <p:extLst>
      <p:ext uri="{BB962C8B-B14F-4D97-AF65-F5344CB8AC3E}">
        <p14:creationId xmlns:p14="http://schemas.microsoft.com/office/powerpoint/2010/main" val="3375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09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1636" y="5820193"/>
            <a:ext cx="5523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http://sch072.kalin.gov.spb.ru/obrazovanie/funkcionalnaja-gramotnost/jelektronnye-resursy-po-formirovaniju-funkcionalnoj-gramotnosti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6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83153" y="5793127"/>
            <a:ext cx="3246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https://apkpro.ru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0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838"/>
            <a:ext cx="12192000" cy="69688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38563" y="4869934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https://edsoo.ru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2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0073" y="111320"/>
            <a:ext cx="6373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Организационно-методическое сопровождение по вопросам формирования и оценки функциональной грамотности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019"/>
            <a:ext cx="12192000" cy="56849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93164" y="5146796"/>
            <a:ext cx="6254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https://spbappo.ru/metodicheskaya-podderzhka-pedagogichesk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15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406130"/>
            <a:ext cx="12192000" cy="54518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45854" y="141146"/>
            <a:ext cx="8100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Семинар для руководителей по включению в образовательную деятельность учителей-предметников заданий на формирование функциональной грамотности,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метапредметных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умений, а также использования заданий в формате PISA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60816" y="5562661"/>
            <a:ext cx="5012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www.youtube.com/watch?v=Q5TB8gNdwdA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0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0145" y="1113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</a:rPr>
              <a:t>Электронный банк заданий по функциональной грамотности на платформе Российской электронной школы</a:t>
            </a:r>
            <a:endParaRPr lang="ru-RU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650"/>
            <a:ext cx="12192000" cy="5823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12659" y="572985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https://resh.edu.ru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4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982" y="2887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Открытый банк заданий для оценки естественнонаучной грамотности (VII-IX классы). ФИПИ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2119"/>
            <a:ext cx="12192000" cy="56458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59782" y="2887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hlinkClick r:id="rId3"/>
              </a:rPr>
              <a:t>https://</a:t>
            </a:r>
            <a:r>
              <a:rPr lang="ru-RU" sz="1600" dirty="0" smtClean="0">
                <a:hlinkClick r:id="rId3"/>
              </a:rPr>
              <a:t>fipi.ru/otkrytyy-bank-zadaniy-dlya-otsenki-yestestvennonauchnoy-gramotnosti</a:t>
            </a: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0835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97</TotalTime>
  <Words>185</Words>
  <Application>Microsoft Office PowerPoint</Application>
  <PresentationFormat>Произвольный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Главное мероприятие</vt:lpstr>
      <vt:lpstr>ИСПОЛЬЗОВАНИЕ ЦОР ПРИ ФОРМИРОВАНИИ ФУНКЦИОНАЛЬНОЙ ГРАМОТНОСТИ НА УРОКАХ ФИЗИКИ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ЦОР ПРИ ФОРМИРОВАНИИ ФУНКЦИОНАЛЬНОЙ ГРАМОТНОСТИ НА УРОКАХ ФИЗИКИ</dc:title>
  <dc:creator>User</dc:creator>
  <cp:lastModifiedBy>Пользователь</cp:lastModifiedBy>
  <cp:revision>7</cp:revision>
  <dcterms:created xsi:type="dcterms:W3CDTF">2024-02-15T13:31:16Z</dcterms:created>
  <dcterms:modified xsi:type="dcterms:W3CDTF">2024-02-27T03:48:52Z</dcterms:modified>
</cp:coreProperties>
</file>